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8"/>
  </p:notesMasterIdLst>
  <p:sldIdLst>
    <p:sldId id="283" r:id="rId8"/>
    <p:sldId id="28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87" r:id="rId21"/>
    <p:sldId id="288" r:id="rId22"/>
    <p:sldId id="268" r:id="rId23"/>
    <p:sldId id="269" r:id="rId24"/>
    <p:sldId id="270" r:id="rId25"/>
    <p:sldId id="271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1D30A-8554-415C-920A-F65B875C416C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C43D7-BF8D-4CD0-9C60-5F763766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347823-6DDE-498A-9229-F9A42692FE3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FEEEA5C-C5C8-4B26-8EB2-D4D4F9E83111}" type="slidenum">
              <a:rPr lang="en-US" altLang="en-US" sz="1200">
                <a:solidFill>
                  <a:prstClr val="black"/>
                </a:solidFill>
              </a:rPr>
              <a:pPr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45212A6-9C0A-49BA-9259-00ACA66D31E1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6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9883-46C1-4DFA-9C02-73C78A8B0896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0EDA-EFE4-468A-83C9-C150E74C5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B007-DD22-4C87-8DEE-27A3E405BDEA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92D2-1A10-48E8-8113-648840813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3B4E-3371-4570-B079-FBD8ADA3F61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8C54-EFD2-4A0A-86E2-0FB7D068C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8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3849C-0DD8-4B31-ABD4-1DC5680EE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D48B5-6F21-4019-99C6-BA8136970DB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5381E-E65B-44EB-9CF8-6B31684D74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46E9-AD8E-4244-9D4B-143D896C79E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5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3C9C-457D-4149-8A8F-2114F2973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C247-B746-4DB7-9E0D-D19CCD59F3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8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CAF72-EF7D-4E7E-BC44-F0CEB00CD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565DE-238C-4A54-B1B4-1F371CE5373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7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0F270-55E2-4383-9EA5-7E1142154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F4E10-2936-4675-9F4D-C22E222FDC0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9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54F6A-073D-47D9-B376-9BBB9ADEAA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88E10-BB79-420B-BB74-0325632FB6A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79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9B867-8D80-4101-8394-7DF56237C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FDEA-398A-418E-A99A-7CE978380D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15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21A98-7AFA-4D0B-9A86-004DC6F07A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1294-CAE6-4F16-9D3B-0F32989D794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3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31E5-091E-4A9D-9195-C66CC901FE12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BD97-B66B-4585-BCD7-BD675481C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25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62AF8-D501-4033-8D12-33913958E0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02552-14CE-46C3-BB34-CFAB1DAC495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66DE9-1F7E-4F4F-A9F1-BCEE9DD160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B5E7-FB6D-40F5-BFAE-5361E67E222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5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9C269-3825-4455-9303-DBFE936B6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95C4-7D4C-472D-9B71-2F28E4E3FEE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3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3849C-0DD8-4B31-ABD4-1DC5680EE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D48B5-6F21-4019-99C6-BA8136970DB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87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5381E-E65B-44EB-9CF8-6B31684D74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46E9-AD8E-4244-9D4B-143D896C79E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44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3C9C-457D-4149-8A8F-2114F2973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C247-B746-4DB7-9E0D-D19CCD59F3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CAF72-EF7D-4E7E-BC44-F0CEB00CD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565DE-238C-4A54-B1B4-1F371CE5373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0F270-55E2-4383-9EA5-7E1142154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F4E10-2936-4675-9F4D-C22E222FDC0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12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54F6A-073D-47D9-B376-9BBB9ADEAA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88E10-BB79-420B-BB74-0325632FB6A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97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9B867-8D80-4101-8394-7DF56237C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FDEA-398A-418E-A99A-7CE978380D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19" y="3924300"/>
            <a:ext cx="84535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44" y="3924300"/>
            <a:ext cx="84535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6966" y="3924300"/>
            <a:ext cx="8453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4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80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B143-A779-4DE9-822A-61BFC33B2D09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5F06-970D-4CBA-A3A5-0534DB839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06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21A98-7AFA-4D0B-9A86-004DC6F07A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1294-CAE6-4F16-9D3B-0F32989D794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1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62AF8-D501-4033-8D12-33913958E0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02552-14CE-46C3-BB34-CFAB1DAC495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49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66DE9-1F7E-4F4F-A9F1-BCEE9DD160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B5E7-FB6D-40F5-BFAE-5361E67E222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55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9C269-3825-4455-9303-DBFE936B6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95C4-7D4C-472D-9B71-2F28E4E3FEE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45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8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50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ACF1-8C35-4D44-823A-D3EAC786B82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50413"/>
      </p:ext>
    </p:extLst>
  </p:cSld>
  <p:clrMapOvr>
    <a:masterClrMapping/>
  </p:clrMapOvr>
  <p:transition spd="med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3E79-1DA0-4FBF-B707-AE85C18344A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1121"/>
      </p:ext>
    </p:extLst>
  </p:cSld>
  <p:clrMapOvr>
    <a:masterClrMapping/>
  </p:clrMapOvr>
  <p:transition spd="med">
    <p:cover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E626-EF91-45F0-B671-4AC2D034898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64829"/>
      </p:ext>
    </p:extLst>
  </p:cSld>
  <p:clrMapOvr>
    <a:masterClrMapping/>
  </p:clrMapOvr>
  <p:transition spd="med">
    <p:cover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DB54-6CAF-4CC3-9F93-3C204C60B7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45088"/>
      </p:ext>
    </p:extLst>
  </p:cSld>
  <p:clrMapOvr>
    <a:masterClrMapping/>
  </p:clrMapOvr>
  <p:transition spd="med">
    <p:cover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154D-C21F-4F4F-BCCA-967C6CED00C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0219"/>
      </p:ext>
    </p:extLst>
  </p:cSld>
  <p:clrMapOvr>
    <a:masterClrMapping/>
  </p:clrMapOvr>
  <p:transition spd="med">
    <p:cover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A4A5-83D5-4AF1-BCE3-1ED7DA72FDA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84970"/>
      </p:ext>
    </p:extLst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B5A9-4F54-4C03-A6C0-AF5430866A16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7C05-17E2-46B5-8A43-7DADA97DD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7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2083-3FEA-4108-B437-AFA03EF1A13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51912"/>
      </p:ext>
    </p:extLst>
  </p:cSld>
  <p:clrMapOvr>
    <a:masterClrMapping/>
  </p:clrMapOvr>
  <p:transition spd="med">
    <p:cover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938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8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8F9D-E668-4056-A5E1-DF1C539DF29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84926"/>
      </p:ext>
    </p:extLst>
  </p:cSld>
  <p:clrMapOvr>
    <a:masterClrMapping/>
  </p:clrMapOvr>
  <p:transition spd="med">
    <p:cover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A9A2-D899-4C6C-AF45-87E362598840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96296"/>
      </p:ext>
    </p:extLst>
  </p:cSld>
  <p:clrMapOvr>
    <a:masterClrMapping/>
  </p:clrMapOvr>
  <p:transition spd="med">
    <p:cover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7010-3FDC-4584-B434-CACC9AEBC74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14019"/>
      </p:ext>
    </p:extLst>
  </p:cSld>
  <p:clrMapOvr>
    <a:masterClrMapping/>
  </p:clrMapOvr>
  <p:transition spd="med">
    <p:cover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65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67" y="73165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0BF9-599C-4E96-9CCD-06BBC54ED64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177"/>
      </p:ext>
    </p:extLst>
  </p:cSld>
  <p:clrMapOvr>
    <a:masterClrMapping/>
  </p:clrMapOvr>
  <p:transition spd="med">
    <p:cover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3849C-0DD8-4B31-ABD4-1DC5680EE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D48B5-6F21-4019-99C6-BA8136970DB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67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5381E-E65B-44EB-9CF8-6B31684D74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46E9-AD8E-4244-9D4B-143D896C79E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89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3C9C-457D-4149-8A8F-2114F2973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C247-B746-4DB7-9E0D-D19CCD59F3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03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CAF72-EF7D-4E7E-BC44-F0CEB00CD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565DE-238C-4A54-B1B4-1F371CE5373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49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0F270-55E2-4383-9EA5-7E1142154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F4E10-2936-4675-9F4D-C22E222FDC0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4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1029-76D5-4C0E-8BE3-3643294421E0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EC52-856F-4197-AD37-4680D7F86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622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54F6A-073D-47D9-B376-9BBB9ADEAA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88E10-BB79-420B-BB74-0325632FB6A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3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9B867-8D80-4101-8394-7DF56237C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FDEA-398A-418E-A99A-7CE978380D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24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21A98-7AFA-4D0B-9A86-004DC6F07A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1294-CAE6-4F16-9D3B-0F32989D794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73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62AF8-D501-4033-8D12-33913958E0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02552-14CE-46C3-BB34-CFAB1DAC495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1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66DE9-1F7E-4F4F-A9F1-BCEE9DD160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B5E7-FB6D-40F5-BFAE-5361E67E222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81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9C269-3825-4455-9303-DBFE936B6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95C4-7D4C-472D-9B71-2F28E4E3FEE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63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3849C-0DD8-4B31-ABD4-1DC5680EED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D48B5-6F21-4019-99C6-BA8136970DB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99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5381E-E65B-44EB-9CF8-6B31684D74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246E9-AD8E-4244-9D4B-143D896C79E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76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3C9C-457D-4149-8A8F-2114F2973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C247-B746-4DB7-9E0D-D19CCD59F3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59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CAF72-EF7D-4E7E-BC44-F0CEB00CD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565DE-238C-4A54-B1B4-1F371CE5373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3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7838-710D-4B99-AB2E-0816223966EC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576E-E128-463C-8E9E-30ED7ACF9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59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0F270-55E2-4383-9EA5-7E1142154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F4E10-2936-4675-9F4D-C22E222FDC0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54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54F6A-073D-47D9-B376-9BBB9ADEAA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88E10-BB79-420B-BB74-0325632FB6A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21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9B867-8D80-4101-8394-7DF56237C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FDEA-398A-418E-A99A-7CE978380D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54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21A98-7AFA-4D0B-9A86-004DC6F07A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71294-CAE6-4F16-9D3B-0F32989D794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33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62AF8-D501-4033-8D12-33913958E0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02552-14CE-46C3-BB34-CFAB1DAC495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90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66DE9-1F7E-4F4F-A9F1-BCEE9DD160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3B5E7-FB6D-40F5-BFAE-5361E67E222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42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9C269-3825-4455-9303-DBFE936B6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95C4-7D4C-472D-9B71-2F28E4E3FEE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0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A41F3-557E-4136-83BD-0624D829F4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67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BD163-1CAC-4CA1-B10A-7ACD1A3CCD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8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4DC67-8E7B-4678-9BFB-96CDCBAF6C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3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418E-41A3-4FA4-980B-6A5231B2C775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1A32-3297-4F6D-8EE9-31CDB2C79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7616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53415-06EF-4B54-BA13-9AF2C9E54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30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74D6A-CFCF-4B2C-A3D3-E948965201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54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E6C4B-DAEF-4BCC-B6D1-DEE133012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192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3DBFE-B1EE-47A9-8E6A-F3E3CC6A42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11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3A8E4-303E-4977-B49E-3BC42C77DF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50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45AD4-F64B-449C-B2ED-B3C10EE11C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47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877D8-BB5C-49DE-8F97-F2E1C5FE19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55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8DF7C-3D9A-4BCB-9D62-C03545DB90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57" y="27309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4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EC2D-6C4B-4955-BC6B-799130C6FA99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A65B-31CC-40A9-8AB7-D22E0EB45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0A5-BF79-42A6-8E3F-16681BDF4707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11/8/2021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983E-8945-4DC0-BF25-B6190FEBF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9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2" y="635638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418" y="635638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7" y="6356389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ABFC5-709E-4829-84C0-E20D40040089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19" y="6499225"/>
            <a:ext cx="84535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0312" y="6499225"/>
            <a:ext cx="8334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F9FE8-5439-4EE1-885E-0F14352250B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F9FE8-5439-4EE1-885E-0F14352250B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944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976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33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28A80-3F70-4842-AF2E-1129AD07CFD0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VnTimes28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338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33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7A3D4-77F8-4280-9C9E-66DA75B9E6B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VnTimes28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over dir="ld"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F9FE8-5439-4EE1-885E-0F14352250B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F9FE8-5439-4EE1-885E-0F14352250B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9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177347-418C-438C-BE4C-8EB11CB0F121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459" y="152400"/>
            <a:ext cx="871538" cy="871538"/>
          </a:xfrm>
        </p:spPr>
      </p:pic>
      <p:sp>
        <p:nvSpPr>
          <p:cNvPr id="8" name="Title 1"/>
          <p:cNvSpPr txBox="1"/>
          <p:nvPr/>
        </p:nvSpPr>
        <p:spPr>
          <a:xfrm>
            <a:off x="1081088" y="121298"/>
            <a:ext cx="7072312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868B64-D6C2-402B-9567-60971EAAF2C7}"/>
              </a:ext>
            </a:extLst>
          </p:cNvPr>
          <p:cNvCxnSpPr/>
          <p:nvPr/>
        </p:nvCxnSpPr>
        <p:spPr>
          <a:xfrm>
            <a:off x="3048000" y="1023938"/>
            <a:ext cx="2971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6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331839" y="878305"/>
            <a:ext cx="4480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1A0597"/>
                </a:solidFill>
                <a:latin typeface="Times New Roman" pitchFamily="18" charset="0"/>
              </a:rPr>
              <a:t>Luyện</a:t>
            </a:r>
            <a:r>
              <a:rPr lang="en-US" altLang="en-US" sz="40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1A0597"/>
                </a:solidFill>
                <a:latin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1A0597"/>
                </a:solidFill>
                <a:latin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1A0597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1A0597"/>
                </a:solidFill>
                <a:latin typeface="Times New Roman" pitchFamily="18" charset="0"/>
              </a:rPr>
              <a:t>dài</a:t>
            </a:r>
            <a:endParaRPr lang="en-US" altLang="en-US" sz="4000" b="1" dirty="0">
              <a:solidFill>
                <a:srgbClr val="1A0597"/>
              </a:solidFill>
              <a:latin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35222" y="2007602"/>
            <a:ext cx="7086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H="1">
            <a:off x="3456787" y="2787894"/>
            <a:ext cx="12382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>
            <a:off x="5876731" y="2142539"/>
            <a:ext cx="90488" cy="550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561950" y="3445876"/>
            <a:ext cx="12382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3412131" y="3459577"/>
            <a:ext cx="12382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69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31" grpId="0"/>
      <p:bldP spid="3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301875" y="2743200"/>
            <a:ext cx="662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đoạn</a:t>
            </a:r>
          </a:p>
        </p:txBody>
      </p:sp>
    </p:spTree>
    <p:extLst>
      <p:ext uri="{BB962C8B-B14F-4D97-AF65-F5344CB8AC3E}">
        <p14:creationId xmlns:p14="http://schemas.microsoft.com/office/powerpoint/2010/main" val="393237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23434" y="307664"/>
            <a:ext cx="44869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chia 5 </a:t>
            </a: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đoạn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332651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Đoạn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1: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6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2178626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Đoạn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2: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Bỗng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…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hỏi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xem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019193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Đoạn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3: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3846376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Đoạn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4: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4705735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Đoạn</a:t>
            </a: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5: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579331" y="1143000"/>
            <a:ext cx="10901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Sếu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579331" y="1189655"/>
            <a:ext cx="7985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Times New Roman" pitchFamily="18" charset="0"/>
              </a:rPr>
              <a:t>	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</a:rPr>
              <a:t>L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oài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lớn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cổ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mỏ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chân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kêu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rất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to,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phương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bắc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mùa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đông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thường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bay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phương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nam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tránh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</a:rPr>
              <a:t>rét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371600"/>
            <a:ext cx="6324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95960" y="225105"/>
            <a:ext cx="295208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57200" y="1600200"/>
            <a:ext cx="13392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U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sầu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1600200" y="1600200"/>
            <a:ext cx="3142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buồn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bã</a:t>
            </a:r>
            <a:endParaRPr lang="en-US" altLang="en-US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76400"/>
            <a:ext cx="624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52800" y="328484"/>
            <a:ext cx="295208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530002" y="2239833"/>
            <a:ext cx="254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Nghẹn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ngào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2847393" y="2239833"/>
            <a:ext cx="57572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328484"/>
            <a:ext cx="295208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2133600"/>
            <a:ext cx="697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5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286000" y="381031"/>
            <a:ext cx="6172200" cy="247943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03818" y="1190627"/>
            <a:ext cx="57019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đâu</a:t>
            </a:r>
            <a:r>
              <a:rPr lang="en-US" sz="4000" b="1" dirty="0">
                <a:latin typeface="Times New Roman" panose="02020603050405020304" pitchFamily="18" charset="0"/>
              </a:rPr>
              <a:t>?</a:t>
            </a:r>
            <a:endParaRPr lang="en-US" sz="4000" dirty="0"/>
          </a:p>
        </p:txBody>
      </p:sp>
      <p:sp>
        <p:nvSpPr>
          <p:cNvPr id="32775" name="Hộp Văn bản 1"/>
          <p:cNvSpPr txBox="1">
            <a:spLocks noChangeArrowheads="1"/>
          </p:cNvSpPr>
          <p:nvPr/>
        </p:nvSpPr>
        <p:spPr bwMode="auto">
          <a:xfrm>
            <a:off x="1828800" y="3124200"/>
            <a:ext cx="6829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 về nhà sau cuộc dạo chơi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23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457200" y="4763"/>
            <a:ext cx="8020050" cy="3119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544238"/>
            <a:ext cx="67818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</a:rPr>
              <a:t> ai </a:t>
            </a:r>
            <a:r>
              <a:rPr lang="en-US" sz="4000" b="1" dirty="0" err="1">
                <a:latin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</a:rPr>
              <a:t>? </a:t>
            </a:r>
            <a:r>
              <a:rPr lang="en-US" sz="4000" b="1" dirty="0" err="1">
                <a:latin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phải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dừng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</a:rPr>
              <a:t> ?</a:t>
            </a:r>
            <a:endParaRPr lang="en-US" sz="4000" dirty="0"/>
          </a:p>
        </p:txBody>
      </p:sp>
      <p:sp>
        <p:nvSpPr>
          <p:cNvPr id="33799" name="Hộp Văn bản 4"/>
          <p:cNvSpPr txBox="1">
            <a:spLocks noChangeArrowheads="1"/>
          </p:cNvSpPr>
          <p:nvPr/>
        </p:nvSpPr>
        <p:spPr bwMode="auto">
          <a:xfrm>
            <a:off x="228600" y="3471864"/>
            <a:ext cx="868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ặp ông cụ già đang ngồi ven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đường, vẻ mệt mỏi, cặp mắt u sầu.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2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42950" y="304800"/>
            <a:ext cx="7658100" cy="2895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1016002"/>
            <a:ext cx="6457950" cy="146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50" b="1" dirty="0">
                <a:latin typeface="Times New Roman" panose="02020603050405020304" pitchFamily="18" charset="0"/>
              </a:rPr>
              <a:t>- </a:t>
            </a:r>
            <a:r>
              <a:rPr lang="en-US" sz="4450" b="1" dirty="0" err="1">
                <a:latin typeface="Times New Roman" panose="02020603050405020304" pitchFamily="18" charset="0"/>
              </a:rPr>
              <a:t>Các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bạn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nhỏ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quan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tâm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đến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ông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cụ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như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thế</a:t>
            </a:r>
            <a:r>
              <a:rPr lang="en-US" sz="4450" b="1" dirty="0">
                <a:latin typeface="Times New Roman" panose="02020603050405020304" pitchFamily="18" charset="0"/>
              </a:rPr>
              <a:t> </a:t>
            </a:r>
            <a:r>
              <a:rPr lang="en-US" sz="4450" b="1" dirty="0" err="1">
                <a:latin typeface="Times New Roman" panose="02020603050405020304" pitchFamily="18" charset="0"/>
              </a:rPr>
              <a:t>nào</a:t>
            </a:r>
            <a:r>
              <a:rPr lang="en-US" sz="4450" b="1" dirty="0">
                <a:latin typeface="Times New Roman" panose="02020603050405020304" pitchFamily="18" charset="0"/>
              </a:rPr>
              <a:t>?</a:t>
            </a:r>
            <a:endParaRPr lang="en-US" sz="4450" dirty="0"/>
          </a:p>
        </p:txBody>
      </p:sp>
      <p:sp>
        <p:nvSpPr>
          <p:cNvPr id="34823" name="Hộp Văn bản 5"/>
          <p:cNvSpPr txBox="1">
            <a:spLocks noChangeArrowheads="1"/>
          </p:cNvSpPr>
          <p:nvPr/>
        </p:nvSpPr>
        <p:spPr bwMode="auto">
          <a:xfrm>
            <a:off x="304800" y="3429000"/>
            <a:ext cx="8458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38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1112838" y="157585"/>
            <a:ext cx="7040562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0" y="2108200"/>
            <a:ext cx="9144000" cy="1363663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112838" y="3946525"/>
            <a:ext cx="6677025" cy="836613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1611313" y="5578475"/>
            <a:ext cx="5921375" cy="8350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3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0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512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8517"/>
            <a:ext cx="1136650" cy="1114425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FA7D1-5FAE-4F1D-8ACE-D981EE0F9C76}"/>
              </a:ext>
            </a:extLst>
          </p:cNvPr>
          <p:cNvCxnSpPr/>
          <p:nvPr/>
        </p:nvCxnSpPr>
        <p:spPr>
          <a:xfrm>
            <a:off x="3048000" y="1089255"/>
            <a:ext cx="2971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7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62000" y="456124"/>
            <a:ext cx="7696200" cy="2286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174106"/>
            <a:ext cx="671803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>
                <a:latin typeface="Times New Roman" panose="02020603050405020304" pitchFamily="18" charset="0"/>
              </a:rPr>
              <a:t>?</a:t>
            </a:r>
            <a:endParaRPr lang="en-US" sz="4000" b="1" dirty="0"/>
          </a:p>
        </p:txBody>
      </p:sp>
      <p:sp>
        <p:nvSpPr>
          <p:cNvPr id="36871" name="Hộp Văn bản 4"/>
          <p:cNvSpPr txBox="1">
            <a:spLocks noChangeArrowheads="1"/>
          </p:cNvSpPr>
          <p:nvPr/>
        </p:nvSpPr>
        <p:spPr bwMode="auto">
          <a:xfrm>
            <a:off x="429209" y="3048000"/>
            <a:ext cx="82575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80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81000" y="228600"/>
            <a:ext cx="8218486" cy="3048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1356" y="1090880"/>
            <a:ext cx="776128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 ?</a:t>
            </a:r>
            <a:endParaRPr lang="en-US" sz="4000" b="1" dirty="0"/>
          </a:p>
        </p:txBody>
      </p:sp>
      <p:sp>
        <p:nvSpPr>
          <p:cNvPr id="37895" name="Hộp Văn bản 4"/>
          <p:cNvSpPr txBox="1">
            <a:spLocks noChangeArrowheads="1"/>
          </p:cNvSpPr>
          <p:nvPr/>
        </p:nvSpPr>
        <p:spPr bwMode="auto">
          <a:xfrm>
            <a:off x="243892" y="3595397"/>
            <a:ext cx="85953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287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81000" y="380999"/>
            <a:ext cx="8229600" cy="27069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1295399" y="773573"/>
            <a:ext cx="66294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ý d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/>
          </a:p>
        </p:txBody>
      </p:sp>
      <p:sp>
        <p:nvSpPr>
          <p:cNvPr id="38919" name="Hộp Văn bản 4"/>
          <p:cNvSpPr txBox="1">
            <a:spLocks noChangeArrowheads="1"/>
          </p:cNvSpPr>
          <p:nvPr/>
        </p:nvSpPr>
        <p:spPr bwMode="auto">
          <a:xfrm>
            <a:off x="742950" y="3570294"/>
            <a:ext cx="76581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920" name="Hộp Văn bản 5"/>
          <p:cNvSpPr txBox="1">
            <a:spLocks noChangeArrowheads="1"/>
          </p:cNvSpPr>
          <p:nvPr/>
        </p:nvSpPr>
        <p:spPr bwMode="auto">
          <a:xfrm>
            <a:off x="742950" y="4248181"/>
            <a:ext cx="765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Chia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921" name="Hộp Văn bản 7"/>
          <p:cNvSpPr txBox="1">
            <a:spLocks noChangeArrowheads="1"/>
          </p:cNvSpPr>
          <p:nvPr/>
        </p:nvSpPr>
        <p:spPr bwMode="auto">
          <a:xfrm>
            <a:off x="742950" y="4926044"/>
            <a:ext cx="765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90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Hộp Văn bản 5"/>
          <p:cNvSpPr txBox="1">
            <a:spLocks noChangeArrowheads="1"/>
          </p:cNvSpPr>
          <p:nvPr/>
        </p:nvSpPr>
        <p:spPr bwMode="auto">
          <a:xfrm>
            <a:off x="914400" y="1524000"/>
            <a:ext cx="7239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Con ng</a:t>
            </a: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n.</a:t>
            </a:r>
          </a:p>
        </p:txBody>
      </p:sp>
      <p:sp>
        <p:nvSpPr>
          <p:cNvPr id="38919" name="Hộp Văn bản 4"/>
          <p:cNvSpPr txBox="1">
            <a:spLocks noChangeArrowheads="1"/>
          </p:cNvSpPr>
          <p:nvPr/>
        </p:nvSpPr>
        <p:spPr bwMode="auto">
          <a:xfrm>
            <a:off x="381000" y="443028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74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362200" y="2743200"/>
            <a:ext cx="61722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.VnVogue" pitchFamily="34" charset="0"/>
              </a:rPr>
              <a:t>  	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.VnVogu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524000"/>
            <a:ext cx="21948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0297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Hộp Văn bản 2"/>
          <p:cNvSpPr txBox="1">
            <a:spLocks noChangeArrowheads="1"/>
          </p:cNvSpPr>
          <p:nvPr/>
        </p:nvSpPr>
        <p:spPr bwMode="auto">
          <a:xfrm>
            <a:off x="3109912" y="229243"/>
            <a:ext cx="300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/>
          <p:cNvSpPr txBox="1">
            <a:spLocks noChangeArrowheads="1"/>
          </p:cNvSpPr>
          <p:nvPr/>
        </p:nvSpPr>
        <p:spPr bwMode="auto">
          <a:xfrm>
            <a:off x="2285999" y="66841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200" b="1" dirty="0">
              <a:solidFill>
                <a:srgbClr val="FF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Hộp Văn bản 5"/>
          <p:cNvSpPr txBox="1">
            <a:spLocks noChangeArrowheads="1"/>
          </p:cNvSpPr>
          <p:nvPr/>
        </p:nvSpPr>
        <p:spPr bwMode="auto">
          <a:xfrm>
            <a:off x="209550" y="1600200"/>
            <a:ext cx="8724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014" name="Hộp Văn bản 6"/>
          <p:cNvSpPr txBox="1">
            <a:spLocks noChangeArrowheads="1"/>
          </p:cNvSpPr>
          <p:nvPr/>
        </p:nvSpPr>
        <p:spPr bwMode="auto">
          <a:xfrm>
            <a:off x="285896" y="2794517"/>
            <a:ext cx="165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ý:</a:t>
            </a:r>
          </a:p>
        </p:txBody>
      </p:sp>
      <p:sp>
        <p:nvSpPr>
          <p:cNvPr id="43015" name="Hộp Văn bản 7"/>
          <p:cNvSpPr txBox="1">
            <a:spLocks noChangeArrowheads="1"/>
          </p:cNvSpPr>
          <p:nvPr/>
        </p:nvSpPr>
        <p:spPr bwMode="auto">
          <a:xfrm>
            <a:off x="242888" y="3436936"/>
            <a:ext cx="86463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3016" name="Hộp Văn bản 8"/>
          <p:cNvSpPr txBox="1">
            <a:spLocks noChangeArrowheads="1"/>
          </p:cNvSpPr>
          <p:nvPr/>
        </p:nvSpPr>
        <p:spPr bwMode="auto">
          <a:xfrm>
            <a:off x="457200" y="4464065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017" name="Hộp Văn bản 9"/>
          <p:cNvSpPr txBox="1">
            <a:spLocks noChangeArrowheads="1"/>
          </p:cNvSpPr>
          <p:nvPr/>
        </p:nvSpPr>
        <p:spPr bwMode="auto">
          <a:xfrm>
            <a:off x="428236" y="5570201"/>
            <a:ext cx="8401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5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" grpId="0"/>
      <p:bldP spid="43013" grpId="0"/>
      <p:bldP spid="43014" grpId="0"/>
      <p:bldP spid="43015" grpId="0"/>
      <p:bldP spid="43016" grpId="0"/>
      <p:bldP spid="430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438400" y="3352800"/>
            <a:ext cx="3429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129035" name="Picture 11" descr="DSC067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45" y="46685"/>
            <a:ext cx="44196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6" name="Picture 12" descr="DSC068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44" y="3442996"/>
            <a:ext cx="4410272" cy="333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13" descr="DSC06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" y="3443286"/>
            <a:ext cx="45720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8" name="Picture 14" descr="DSC067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" y="46686"/>
            <a:ext cx="45720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41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Hộp Văn bản 2"/>
          <p:cNvSpPr txBox="1">
            <a:spLocks noChangeArrowheads="1"/>
          </p:cNvSpPr>
          <p:nvPr/>
        </p:nvSpPr>
        <p:spPr bwMode="auto">
          <a:xfrm>
            <a:off x="3071812" y="243402"/>
            <a:ext cx="300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/>
          <p:cNvSpPr txBox="1">
            <a:spLocks noChangeArrowheads="1"/>
          </p:cNvSpPr>
          <p:nvPr/>
        </p:nvSpPr>
        <p:spPr bwMode="auto">
          <a:xfrm>
            <a:off x="1825626" y="682643"/>
            <a:ext cx="5467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200" b="1" dirty="0">
              <a:solidFill>
                <a:srgbClr val="FF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762000" y="2286000"/>
            <a:ext cx="54673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2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12333"/>
          <p:cNvSpPr txBox="1">
            <a:spLocks noChangeArrowheads="1"/>
          </p:cNvSpPr>
          <p:nvPr/>
        </p:nvSpPr>
        <p:spPr bwMode="auto">
          <a:xfrm>
            <a:off x="152400" y="233381"/>
            <a:ext cx="8839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defRPr sz="3200">
                <a:solidFill>
                  <a:schemeClr val="tx1"/>
                </a:solidFill>
                <a:latin typeface="Arial" charset="0"/>
              </a:defRPr>
            </a:lvl1pPr>
            <a:lvl2pPr defTabSz="957263">
              <a:defRPr sz="2800">
                <a:solidFill>
                  <a:schemeClr val="tx1"/>
                </a:solidFill>
                <a:latin typeface="Arial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af-ZA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2333"/>
          <p:cNvSpPr txBox="1">
            <a:spLocks noChangeArrowheads="1"/>
          </p:cNvSpPr>
          <p:nvPr/>
        </p:nvSpPr>
        <p:spPr bwMode="auto">
          <a:xfrm>
            <a:off x="1097124" y="1447800"/>
            <a:ext cx="7056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defRPr sz="3200">
                <a:solidFill>
                  <a:schemeClr val="tx1"/>
                </a:solidFill>
                <a:latin typeface="Arial" charset="0"/>
              </a:defRPr>
            </a:lvl1pPr>
            <a:lvl2pPr defTabSz="957263">
              <a:defRPr sz="2800">
                <a:solidFill>
                  <a:schemeClr val="tx1"/>
                </a:solidFill>
                <a:latin typeface="Arial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f-ZA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97124" y="2763323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af-ZA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1182688" y="2805113"/>
            <a:ext cx="7116762" cy="2584450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8275" y="331788"/>
            <a:ext cx="6486525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917825"/>
            <a:ext cx="28765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974975"/>
            <a:ext cx="296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38" y="2967038"/>
            <a:ext cx="26336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16"/>
          <p:cNvGrpSpPr>
            <a:grpSpLocks/>
          </p:cNvGrpSpPr>
          <p:nvPr/>
        </p:nvGrpSpPr>
        <p:grpSpPr bwMode="auto">
          <a:xfrm>
            <a:off x="865188" y="4951413"/>
            <a:ext cx="2390775" cy="460375"/>
            <a:chOff x="1624013" y="5029200"/>
            <a:chExt cx="3578965" cy="615553"/>
          </a:xfrm>
        </p:grpSpPr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714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714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714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ts val="450"/>
                </a:spcBef>
                <a:spcAft>
                  <a:spcPts val="450"/>
                </a:spcAft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 hài lòng </a:t>
              </a:r>
            </a:p>
          </p:txBody>
        </p:sp>
        <p:sp>
          <p:nvSpPr>
            <p:cNvPr id="20497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0489" name="Group 19"/>
          <p:cNvGrpSpPr>
            <a:grpSpLocks/>
          </p:cNvGrpSpPr>
          <p:nvPr/>
        </p:nvGrpSpPr>
        <p:grpSpPr bwMode="auto">
          <a:xfrm>
            <a:off x="4070350" y="4932363"/>
            <a:ext cx="1706563" cy="460375"/>
            <a:chOff x="1624013" y="5029200"/>
            <a:chExt cx="2555384" cy="615553"/>
          </a:xfrm>
        </p:grpSpPr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714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714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714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ts val="450"/>
                </a:spcBef>
                <a:spcAft>
                  <a:spcPts val="450"/>
                </a:spcAft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 lòng </a:t>
              </a:r>
            </a:p>
          </p:txBody>
        </p:sp>
        <p:sp>
          <p:nvSpPr>
            <p:cNvPr id="20495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1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0490" name="Group 22"/>
          <p:cNvGrpSpPr>
            <a:grpSpLocks/>
          </p:cNvGrpSpPr>
          <p:nvPr/>
        </p:nvGrpSpPr>
        <p:grpSpPr bwMode="auto">
          <a:xfrm>
            <a:off x="6442075" y="4951413"/>
            <a:ext cx="2466975" cy="460375"/>
            <a:chOff x="1624013" y="5029200"/>
            <a:chExt cx="3694874" cy="615553"/>
          </a:xfrm>
        </p:grpSpPr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471488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71488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71488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71488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ts val="450"/>
                </a:spcBef>
                <a:spcAft>
                  <a:spcPts val="450"/>
                </a:spcAft>
                <a:buFontTx/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493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0" cy="430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rebuchet MS" panose="020B0603020202020204" pitchFamily="34" charset="0"/>
              </a:endParaRPr>
            </a:p>
          </p:txBody>
        </p:sp>
      </p:grpSp>
      <p:pic>
        <p:nvPicPr>
          <p:cNvPr id="20491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6" y="148184"/>
            <a:ext cx="8715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1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1341" y="2971841"/>
            <a:ext cx="862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hãy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thuộc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lòng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thơ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 “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itchFamily="18" charset="0"/>
              </a:rPr>
              <a:t>Bận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2457450" y="1381130"/>
            <a:ext cx="422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u="sng" dirty="0" err="1">
                <a:solidFill>
                  <a:srgbClr val="FF0000"/>
                </a:solidFill>
                <a:latin typeface="Times New Roman" pitchFamily="18" charset="0"/>
              </a:rPr>
              <a:t>Khởi</a:t>
            </a:r>
            <a:r>
              <a:rPr lang="en-US" altLang="en-US" sz="5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400" b="1" u="sng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altLang="en-US" sz="5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 txBox="1"/>
          <p:nvPr/>
        </p:nvSpPr>
        <p:spPr>
          <a:xfrm>
            <a:off x="1220788" y="2279067"/>
            <a:ext cx="6702425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0" y="5122863"/>
            <a:ext cx="9144000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685801" y="234950"/>
            <a:ext cx="7772400" cy="1000125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2100263" y="4389438"/>
            <a:ext cx="5295900" cy="449262"/>
          </a:xfrm>
          <a:prstGeom prst="rect">
            <a:avLst/>
          </a:prstGeom>
        </p:spPr>
        <p:txBody>
          <a:bodyPr lIns="68580" tIns="34290" rIns="68580" bIns="3429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82575"/>
            <a:ext cx="11874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6BE4A4-A46B-4940-B6EC-EDF02ADCD45C}"/>
              </a:ext>
            </a:extLst>
          </p:cNvPr>
          <p:cNvCxnSpPr/>
          <p:nvPr/>
        </p:nvCxnSpPr>
        <p:spPr>
          <a:xfrm>
            <a:off x="3048000" y="1173234"/>
            <a:ext cx="2971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1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286000" y="152400"/>
            <a:ext cx="4972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829122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85750" y="1714660"/>
            <a:ext cx="897255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việc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ích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luôn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đem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niềm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vui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nhờ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lao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, con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mới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thấy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ích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nhờ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lao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, con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sẽ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khỏe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mạnh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ba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ý a, b, c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đều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217713" y="5377777"/>
            <a:ext cx="628650" cy="584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76200" y="15240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21943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6389" grpId="0"/>
      <p:bldP spid="315399" grpId="0" animBg="1"/>
      <p:bldP spid="184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143250" y="12192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829050" y="2743200"/>
            <a:ext cx="742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143000" y="4191000"/>
            <a:ext cx="102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itchFamily="18" charset="0"/>
              </a:rPr>
              <a:t>   </a:t>
            </a:r>
          </a:p>
        </p:txBody>
      </p:sp>
      <p:pic>
        <p:nvPicPr>
          <p:cNvPr id="26630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516563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9" y="5546725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TiengViet3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" y="129540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Hộp Văn bản 1"/>
          <p:cNvSpPr txBox="1">
            <a:spLocks noChangeArrowheads="1"/>
          </p:cNvSpPr>
          <p:nvPr/>
        </p:nvSpPr>
        <p:spPr bwMode="auto">
          <a:xfrm>
            <a:off x="3829050" y="49456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9"/>
          <p:cNvSpPr txBox="1">
            <a:spLocks noChangeArrowheads="1"/>
          </p:cNvSpPr>
          <p:nvPr/>
        </p:nvSpPr>
        <p:spPr bwMode="auto">
          <a:xfrm>
            <a:off x="2149098" y="871558"/>
            <a:ext cx="5394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600" b="1" dirty="0">
              <a:solidFill>
                <a:srgbClr val="FF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Rectangle 1"/>
          <p:cNvSpPr>
            <a:spLocks noChangeArrowheads="1"/>
          </p:cNvSpPr>
          <p:nvPr/>
        </p:nvSpPr>
        <p:spPr bwMode="auto">
          <a:xfrm>
            <a:off x="1371600" y="75437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08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21734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413"/>
            <a:ext cx="8991600" cy="66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00200"/>
            <a:ext cx="7162800" cy="202254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6457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9770" y="1595137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409608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69307" y="762000"/>
            <a:ext cx="4005385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857</Words>
  <Application>Microsoft Office PowerPoint</Application>
  <PresentationFormat>On-screen Show (4:3)</PresentationFormat>
  <Paragraphs>85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.VnTimeH</vt:lpstr>
      <vt:lpstr>.VnVogue</vt:lpstr>
      <vt:lpstr>Arial</vt:lpstr>
      <vt:lpstr>Calibri</vt:lpstr>
      <vt:lpstr>Calibri Light</vt:lpstr>
      <vt:lpstr>Century Gothic</vt:lpstr>
      <vt:lpstr>Courier New</vt:lpstr>
      <vt:lpstr>Georgia</vt:lpstr>
      <vt:lpstr>Palatino Linotype</vt:lpstr>
      <vt:lpstr>Times New Roman</vt:lpstr>
      <vt:lpstr>Trebuchet MS</vt:lpstr>
      <vt:lpstr>VnTimes28</vt:lpstr>
      <vt:lpstr>Executive</vt:lpstr>
      <vt:lpstr>2_Office Theme</vt:lpstr>
      <vt:lpstr>6_Office Theme</vt:lpstr>
      <vt:lpstr>2_Slipstream</vt:lpstr>
      <vt:lpstr>8_Office Theme</vt:lpstr>
      <vt:lpstr>9_Office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2021-10-24T03:37:57Z</dcterms:created>
  <dcterms:modified xsi:type="dcterms:W3CDTF">2021-11-08T15:14:45Z</dcterms:modified>
</cp:coreProperties>
</file>